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embeddedFontLst>
    <p:embeddedFont>
      <p:font typeface="TitilliumText22L Lt" charset="-18"/>
      <p:regular r:id="rId9"/>
    </p:embeddedFont>
    <p:embeddedFont>
      <p:font typeface="TitilliumText22L Rg" charset="-18"/>
      <p:regular r:id="rId10"/>
      <p:bold r:id="rId11"/>
    </p:embeddedFont>
    <p:embeddedFont>
      <p:font typeface="FontAwesome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7B89E-B777-40C4-8A07-9D774EA23BB6}" type="datetimeFigureOut">
              <a:rPr lang="sl-SI" smtClean="0"/>
              <a:t>20. 12. 2019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B5B8-BEDA-4ADB-A3F8-DF663942E5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30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806103"/>
            <a:ext cx="6858000" cy="2387600"/>
          </a:xfrm>
        </p:spPr>
        <p:txBody>
          <a:bodyPr anchor="ctr">
            <a:normAutofit/>
          </a:bodyPr>
          <a:lstStyle>
            <a:lvl1pPr algn="ctr">
              <a:defRPr lang="sl-SI" sz="6000" dirty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4285781"/>
            <a:ext cx="6858000" cy="122533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0" y="6062746"/>
            <a:ext cx="687600" cy="231292"/>
          </a:xfrm>
          <a:prstGeom prst="rect">
            <a:avLst/>
          </a:prstGeom>
        </p:spPr>
      </p:pic>
      <p:sp>
        <p:nvSpPr>
          <p:cNvPr id="9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10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380492"/>
            <a:ext cx="2160000" cy="10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53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61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8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36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36375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243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Označba mesta številke diapozitiva 5"/>
          <p:cNvSpPr txBox="1">
            <a:spLocks/>
          </p:cNvSpPr>
          <p:nvPr userDrawn="1"/>
        </p:nvSpPr>
        <p:spPr>
          <a:xfrm>
            <a:off x="8700700" y="6645278"/>
            <a:ext cx="5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TitilliumText22L Lt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EDF28-7E21-4050-8EB4-BC56349F37F5}" type="slidenum">
              <a:rPr lang="sl-SI" sz="1000" smtClean="0"/>
              <a:pPr/>
              <a:t>‹#›</a:t>
            </a:fld>
            <a:endParaRPr lang="sl-SI" sz="1000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11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99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8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18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080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35625"/>
            <a:ext cx="3868340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459537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1" y="1635625"/>
            <a:ext cx="3887391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1" y="2459537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9" name="Označba mesta noge 4"/>
          <p:cNvSpPr>
            <a:spLocks noGrp="1"/>
          </p:cNvSpPr>
          <p:nvPr>
            <p:ph type="ftr" sz="quarter" idx="10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10" name="Označba mesta številke diapozitiva 5"/>
          <p:cNvSpPr>
            <a:spLocks noGrp="1"/>
          </p:cNvSpPr>
          <p:nvPr>
            <p:ph type="sldNum" sz="quarter" idx="11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51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43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20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8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5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8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09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47532"/>
            <a:ext cx="78867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57993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12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0" y="6425514"/>
            <a:ext cx="9144000" cy="432489"/>
          </a:xfrm>
          <a:prstGeom prst="rect">
            <a:avLst/>
          </a:prstGeom>
          <a:solidFill>
            <a:srgbClr val="006385"/>
          </a:solidFill>
        </p:spPr>
        <p:txBody>
          <a:bodyPr vert="horz" lIns="91440" tIns="45720" rIns="91440" bIns="45720" rtlCol="0" anchor="ctr"/>
          <a:lstStyle>
            <a:lvl1pPr algn="ctr">
              <a:defRPr lang="sl-SI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586400" y="6425514"/>
            <a:ext cx="557600" cy="4324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TitilliumText22L Lt" pitchFamily="50" charset="-18"/>
              </a:defRPr>
            </a:lvl1pPr>
          </a:lstStyle>
          <a:p>
            <a:fld id="{403EDF28-7E21-4050-8EB4-BC56349F37F5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0" y="6062746"/>
            <a:ext cx="687600" cy="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TitilliumText22L Rg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/>
              <a:t>NASLOV</a:t>
            </a:r>
            <a:r>
              <a:rPr lang="sl-SI" altLang="sl-SI" sz="6600" dirty="0"/>
              <a:t> </a:t>
            </a:r>
            <a:r>
              <a:rPr lang="sl-SI" altLang="sl-SI" dirty="0"/>
              <a:t>ZAKLJUČNEGA</a:t>
            </a:r>
            <a:r>
              <a:rPr lang="sl-SI" altLang="sl-SI" sz="6600" dirty="0"/>
              <a:t> DELA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sl-SI" altLang="sl-SI" sz="2800" dirty="0"/>
              <a:t>Ime in priimek avtorja</a:t>
            </a:r>
          </a:p>
          <a:p>
            <a:pPr algn="r"/>
            <a:r>
              <a:rPr lang="sl-SI" altLang="sl-SI" dirty="0"/>
              <a:t>Naziv, ime in priimek mentorja oz. morebitnega </a:t>
            </a:r>
            <a:r>
              <a:rPr lang="sl-SI" altLang="sl-SI" dirty="0" err="1"/>
              <a:t>somentorja</a:t>
            </a:r>
            <a:endParaRPr lang="sl-SI" altLang="sl-SI" dirty="0"/>
          </a:p>
          <a:p>
            <a:pPr algn="r"/>
            <a:r>
              <a:rPr lang="sl-SI" altLang="sl-SI" dirty="0"/>
              <a:t>Datum zagovora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dirty="0" smtClean="0"/>
              <a:t>Univerza v Mariboru, Fakulteta za organizacijske vede</a:t>
            </a:r>
          </a:p>
          <a:p>
            <a:r>
              <a:rPr lang="sl-SI" sz="900" dirty="0" smtClean="0">
                <a:latin typeface="FontAwesome" pitchFamily="2" charset="0"/>
              </a:rPr>
              <a:t></a:t>
            </a:r>
            <a:r>
              <a:rPr lang="sl-SI" i="1" dirty="0" smtClean="0"/>
              <a:t> </a:t>
            </a:r>
            <a:r>
              <a:rPr lang="sl-SI" dirty="0" smtClean="0"/>
              <a:t>Kidričeva cesta 55a, 4000 Kranj   </a:t>
            </a:r>
            <a:r>
              <a:rPr lang="sl-SI" sz="900" dirty="0" smtClean="0">
                <a:latin typeface="FontAwesome" pitchFamily="2" charset="0"/>
              </a:rPr>
              <a:t></a:t>
            </a:r>
            <a:r>
              <a:rPr lang="sl-SI" dirty="0" smtClean="0"/>
              <a:t> 04 23 74 200   </a:t>
            </a:r>
            <a:r>
              <a:rPr lang="sl-SI" sz="900" dirty="0" smtClean="0">
                <a:latin typeface="FontAwesome" pitchFamily="2" charset="0"/>
              </a:rPr>
              <a:t></a:t>
            </a:r>
            <a:r>
              <a:rPr lang="sl-SI" dirty="0" smtClean="0"/>
              <a:t> www.fov.um.si   </a:t>
            </a:r>
            <a:r>
              <a:rPr lang="sl-SI" sz="900" dirty="0" smtClean="0">
                <a:latin typeface="FontAwesome" pitchFamily="2" charset="0"/>
              </a:rPr>
              <a:t></a:t>
            </a:r>
            <a:r>
              <a:rPr lang="sl-SI" dirty="0" smtClean="0"/>
              <a:t> dekanat.fov@um.si   </a:t>
            </a:r>
            <a:r>
              <a:rPr lang="sl-SI" sz="900" dirty="0" smtClean="0">
                <a:latin typeface="FontAwesome" pitchFamily="2" charset="0"/>
              </a:rPr>
              <a:t></a:t>
            </a:r>
            <a:r>
              <a:rPr lang="sl-SI" dirty="0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78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smtClean="0"/>
              <a:t>Univerza v Mariboru, Fakulteta za organizacijske vede</a:t>
            </a:r>
          </a:p>
          <a:p>
            <a:r>
              <a:rPr lang="sl-SI" sz="900" smtClean="0">
                <a:latin typeface="FontAwesome" pitchFamily="2" charset="0"/>
              </a:rPr>
              <a:t></a:t>
            </a:r>
            <a:r>
              <a:rPr lang="sl-SI" i="1" smtClean="0"/>
              <a:t> </a:t>
            </a:r>
            <a:r>
              <a:rPr lang="sl-SI" smtClean="0"/>
              <a:t>Kidričeva cesta 55a, 4000 Kranj   </a:t>
            </a:r>
            <a:r>
              <a:rPr lang="sl-SI" sz="900" smtClean="0">
                <a:latin typeface="FontAwesome" pitchFamily="2" charset="0"/>
              </a:rPr>
              <a:t></a:t>
            </a:r>
            <a:r>
              <a:rPr lang="sl-SI" smtClean="0"/>
              <a:t> 04 23 74 200   </a:t>
            </a:r>
            <a:r>
              <a:rPr lang="sl-SI" sz="900" smtClean="0">
                <a:latin typeface="FontAwesome" pitchFamily="2" charset="0"/>
              </a:rPr>
              <a:t></a:t>
            </a:r>
            <a:r>
              <a:rPr lang="sl-SI" smtClean="0"/>
              <a:t> www.fov.um.si   </a:t>
            </a:r>
            <a:r>
              <a:rPr lang="sl-SI" sz="900" smtClean="0">
                <a:latin typeface="FontAwesome" pitchFamily="2" charset="0"/>
              </a:rPr>
              <a:t></a:t>
            </a:r>
            <a:r>
              <a:rPr lang="sl-SI" smtClean="0"/>
              <a:t> dekanat.fov@um.si   </a:t>
            </a:r>
            <a:r>
              <a:rPr lang="sl-SI" sz="900" smtClean="0">
                <a:latin typeface="FontAwesome" pitchFamily="2" charset="0"/>
              </a:rPr>
              <a:t></a:t>
            </a:r>
            <a:r>
              <a:rPr lang="sl-SI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24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METODOLOGIJA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smtClean="0"/>
              <a:t>Univerza v Mariboru, Fakulteta za organizacijske vede</a:t>
            </a:r>
          </a:p>
          <a:p>
            <a:r>
              <a:rPr lang="sl-SI" sz="900" smtClean="0">
                <a:latin typeface="FontAwesome" pitchFamily="2" charset="0"/>
              </a:rPr>
              <a:t></a:t>
            </a:r>
            <a:r>
              <a:rPr lang="sl-SI" i="1" smtClean="0"/>
              <a:t> </a:t>
            </a:r>
            <a:r>
              <a:rPr lang="sl-SI" smtClean="0"/>
              <a:t>Kidričeva cesta 55a, 4000 Kranj   </a:t>
            </a:r>
            <a:r>
              <a:rPr lang="sl-SI" sz="900" smtClean="0">
                <a:latin typeface="FontAwesome" pitchFamily="2" charset="0"/>
              </a:rPr>
              <a:t></a:t>
            </a:r>
            <a:r>
              <a:rPr lang="sl-SI" smtClean="0"/>
              <a:t> 04 23 74 200   </a:t>
            </a:r>
            <a:r>
              <a:rPr lang="sl-SI" sz="900" smtClean="0">
                <a:latin typeface="FontAwesome" pitchFamily="2" charset="0"/>
              </a:rPr>
              <a:t></a:t>
            </a:r>
            <a:r>
              <a:rPr lang="sl-SI" smtClean="0"/>
              <a:t> www.fov.um.si   </a:t>
            </a:r>
            <a:r>
              <a:rPr lang="sl-SI" sz="900" smtClean="0">
                <a:latin typeface="FontAwesome" pitchFamily="2" charset="0"/>
              </a:rPr>
              <a:t></a:t>
            </a:r>
            <a:r>
              <a:rPr lang="sl-SI" smtClean="0"/>
              <a:t> dekanat.fov@um.si   </a:t>
            </a:r>
            <a:r>
              <a:rPr lang="sl-SI" sz="900" smtClean="0">
                <a:latin typeface="FontAwesome" pitchFamily="2" charset="0"/>
              </a:rPr>
              <a:t></a:t>
            </a:r>
            <a:r>
              <a:rPr lang="sl-SI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16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/>
              <a:t>RAZISKAVA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smtClean="0"/>
              <a:t>Univerza v Mariboru, Fakulteta za organizacijske vede</a:t>
            </a:r>
          </a:p>
          <a:p>
            <a:r>
              <a:rPr lang="sl-SI" sz="900" smtClean="0">
                <a:latin typeface="FontAwesome" pitchFamily="2" charset="0"/>
              </a:rPr>
              <a:t></a:t>
            </a:r>
            <a:r>
              <a:rPr lang="sl-SI" i="1" smtClean="0"/>
              <a:t> </a:t>
            </a:r>
            <a:r>
              <a:rPr lang="sl-SI" smtClean="0"/>
              <a:t>Kidričeva cesta 55a, 4000 Kranj   </a:t>
            </a:r>
            <a:r>
              <a:rPr lang="sl-SI" sz="900" smtClean="0">
                <a:latin typeface="FontAwesome" pitchFamily="2" charset="0"/>
              </a:rPr>
              <a:t></a:t>
            </a:r>
            <a:r>
              <a:rPr lang="sl-SI" smtClean="0"/>
              <a:t> 04 23 74 200   </a:t>
            </a:r>
            <a:r>
              <a:rPr lang="sl-SI" sz="900" smtClean="0">
                <a:latin typeface="FontAwesome" pitchFamily="2" charset="0"/>
              </a:rPr>
              <a:t></a:t>
            </a:r>
            <a:r>
              <a:rPr lang="sl-SI" smtClean="0"/>
              <a:t> www.fov.um.si   </a:t>
            </a:r>
            <a:r>
              <a:rPr lang="sl-SI" sz="900" smtClean="0">
                <a:latin typeface="FontAwesome" pitchFamily="2" charset="0"/>
              </a:rPr>
              <a:t></a:t>
            </a:r>
            <a:r>
              <a:rPr lang="sl-SI" smtClean="0"/>
              <a:t> dekanat.fov@um.si   </a:t>
            </a:r>
            <a:r>
              <a:rPr lang="sl-SI" sz="900" smtClean="0">
                <a:latin typeface="FontAwesome" pitchFamily="2" charset="0"/>
              </a:rPr>
              <a:t></a:t>
            </a:r>
            <a:r>
              <a:rPr lang="sl-SI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2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DISKUSIJA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smtClean="0"/>
              <a:t>Univerza v Mariboru, Fakulteta za organizacijske vede</a:t>
            </a:r>
          </a:p>
          <a:p>
            <a:r>
              <a:rPr lang="sl-SI" sz="900" smtClean="0">
                <a:latin typeface="FontAwesome" pitchFamily="2" charset="0"/>
              </a:rPr>
              <a:t></a:t>
            </a:r>
            <a:r>
              <a:rPr lang="sl-SI" i="1" smtClean="0"/>
              <a:t> </a:t>
            </a:r>
            <a:r>
              <a:rPr lang="sl-SI" smtClean="0"/>
              <a:t>Kidričeva cesta 55a, 4000 Kranj   </a:t>
            </a:r>
            <a:r>
              <a:rPr lang="sl-SI" sz="900" smtClean="0">
                <a:latin typeface="FontAwesome" pitchFamily="2" charset="0"/>
              </a:rPr>
              <a:t></a:t>
            </a:r>
            <a:r>
              <a:rPr lang="sl-SI" smtClean="0"/>
              <a:t> 04 23 74 200   </a:t>
            </a:r>
            <a:r>
              <a:rPr lang="sl-SI" sz="900" smtClean="0">
                <a:latin typeface="FontAwesome" pitchFamily="2" charset="0"/>
              </a:rPr>
              <a:t></a:t>
            </a:r>
            <a:r>
              <a:rPr lang="sl-SI" smtClean="0"/>
              <a:t> www.fov.um.si   </a:t>
            </a:r>
            <a:r>
              <a:rPr lang="sl-SI" sz="900" smtClean="0">
                <a:latin typeface="FontAwesome" pitchFamily="2" charset="0"/>
              </a:rPr>
              <a:t></a:t>
            </a:r>
            <a:r>
              <a:rPr lang="sl-SI" smtClean="0"/>
              <a:t> dekanat.fov@um.si   </a:t>
            </a:r>
            <a:r>
              <a:rPr lang="sl-SI" sz="900" smtClean="0">
                <a:latin typeface="FontAwesome" pitchFamily="2" charset="0"/>
              </a:rPr>
              <a:t></a:t>
            </a:r>
            <a:r>
              <a:rPr lang="sl-SI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53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l-SI" smtClean="0"/>
              <a:t>Univerza v Mariboru, Fakulteta za organizacijske vede</a:t>
            </a:r>
          </a:p>
          <a:p>
            <a:r>
              <a:rPr lang="sl-SI" sz="900" smtClean="0">
                <a:latin typeface="FontAwesome" pitchFamily="2" charset="0"/>
              </a:rPr>
              <a:t></a:t>
            </a:r>
            <a:r>
              <a:rPr lang="sl-SI" i="1" smtClean="0"/>
              <a:t> </a:t>
            </a:r>
            <a:r>
              <a:rPr lang="sl-SI" smtClean="0"/>
              <a:t>Kidričeva cesta 55a, 4000 Kranj   </a:t>
            </a:r>
            <a:r>
              <a:rPr lang="sl-SI" sz="900" smtClean="0">
                <a:latin typeface="FontAwesome" pitchFamily="2" charset="0"/>
              </a:rPr>
              <a:t></a:t>
            </a:r>
            <a:r>
              <a:rPr lang="sl-SI" smtClean="0"/>
              <a:t> 04 23 74 200   </a:t>
            </a:r>
            <a:r>
              <a:rPr lang="sl-SI" sz="900" smtClean="0">
                <a:latin typeface="FontAwesome" pitchFamily="2" charset="0"/>
              </a:rPr>
              <a:t></a:t>
            </a:r>
            <a:r>
              <a:rPr lang="sl-SI" smtClean="0"/>
              <a:t> www.fov.um.si   </a:t>
            </a:r>
            <a:r>
              <a:rPr lang="sl-SI" sz="900" smtClean="0">
                <a:latin typeface="FontAwesome" pitchFamily="2" charset="0"/>
              </a:rPr>
              <a:t></a:t>
            </a:r>
            <a:r>
              <a:rPr lang="sl-SI" smtClean="0"/>
              <a:t> dekanat.fov@um.si   </a:t>
            </a:r>
            <a:r>
              <a:rPr lang="sl-SI" sz="900" smtClean="0">
                <a:latin typeface="FontAwesome" pitchFamily="2" charset="0"/>
              </a:rPr>
              <a:t></a:t>
            </a:r>
            <a:r>
              <a:rPr lang="sl-SI" smtClean="0"/>
              <a:t> www.facebook.com/fovkranj</a:t>
            </a: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EDF28-7E21-4050-8EB4-BC56349F37F5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91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CBE991-5802-43D3-A091-7CE5E4BBA0C2}" vid="{D797BA8D-D889-4E3E-A3FC-36EE44A6815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FOV-PPTtemplate-SLO-narrow</Template>
  <TotalTime>2</TotalTime>
  <Words>186</Words>
  <Application>Microsoft Office PowerPoint</Application>
  <PresentationFormat>Diaprojekcija na zaslonu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TitilliumText22L Lt</vt:lpstr>
      <vt:lpstr>Arial</vt:lpstr>
      <vt:lpstr>TitilliumText22L Rg</vt:lpstr>
      <vt:lpstr>FontAwesome</vt:lpstr>
      <vt:lpstr>Calibri Light</vt:lpstr>
      <vt:lpstr>Calibri</vt:lpstr>
      <vt:lpstr>Officeova tema</vt:lpstr>
      <vt:lpstr>NASLOV ZAKLJUČNEGA DELA</vt:lpstr>
      <vt:lpstr>UVOD</vt:lpstr>
      <vt:lpstr>METODOLOGIJA</vt:lpstr>
      <vt:lpstr>RAZISKAVA</vt:lpstr>
      <vt:lpstr>DISKUSIJA 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ZAKLJUČNEGA DELA</dc:title>
  <dc:creator>Sandra Bajde</dc:creator>
  <cp:lastModifiedBy>Sandra Bajde</cp:lastModifiedBy>
  <cp:revision>3</cp:revision>
  <dcterms:created xsi:type="dcterms:W3CDTF">2019-11-06T07:55:30Z</dcterms:created>
  <dcterms:modified xsi:type="dcterms:W3CDTF">2019-12-20T10:16:52Z</dcterms:modified>
</cp:coreProperties>
</file>